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2" r:id="rId4"/>
    <p:sldId id="278" r:id="rId5"/>
    <p:sldId id="279" r:id="rId6"/>
    <p:sldId id="282" r:id="rId7"/>
    <p:sldId id="260" r:id="rId8"/>
    <p:sldId id="284" r:id="rId9"/>
    <p:sldId id="280" r:id="rId10"/>
    <p:sldId id="285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9"/>
    <p:restoredTop sz="94708"/>
  </p:normalViewPr>
  <p:slideViewPr>
    <p:cSldViewPr snapToGrid="0" snapToObjects="1">
      <p:cViewPr varScale="1">
        <p:scale>
          <a:sx n="103" d="100"/>
          <a:sy n="103" d="100"/>
        </p:scale>
        <p:origin x="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073F1-8DD4-8140-A6F7-3B2FA8C87AAA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51637-1E08-BE4C-A524-606AA046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2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9C93-D0F9-4A4D-9051-21AF16BE2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AA715-AF40-984D-8F78-DA8EA4648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703AD-5874-AA48-8AAB-80D7E180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FCE05-748E-F247-8DF4-62318804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60B95-D7BC-284F-B923-2AAF9930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89C7-E900-0944-AE92-F9580BC3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00213-755A-1448-8CF0-244548B9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30835-4C2B-F941-8C43-D6D4CC03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618C0-948D-D046-974F-639E68C4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72DF1-8D71-4A41-B931-A0A05A35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1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A9CD2-061F-6746-B8D6-85B92356F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2FA7E-0F7F-9E49-ABAA-3034869B0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098-EA41-9F4D-B17F-81E57FA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91FBF-1250-7846-A495-0CD5BF96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7CF3E-A0F7-914C-9D03-E5186E40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8E0B-9A09-7E48-B702-48BA9B50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81FF5-4A23-CA4A-91CC-A169D698D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FB8D9-8849-2647-92F0-42986347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09E81-34ED-B74C-8B95-2F96C6CF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17295-C621-EE49-BDE7-217B46A9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2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A52B4-DA26-7F4F-B079-F64763B2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AEC9A-12E9-954E-8B1E-6AD5D5A85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41533-FB3E-0B49-A115-5D603159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8580F-17B7-2C44-8B99-A805F4DA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7FBDC-FD8D-1648-892D-F4E7214A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6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1FA4-14A9-F048-BD91-8A4E37AA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1B09-BFCA-6642-886E-D064D77D6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A81D2-5152-B949-8A20-E4AF360DA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66647-4071-B14F-80EA-0D421ACF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C23DB-A225-9441-BCCC-0B1998DDB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942C6-400F-2446-81C0-6902676E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2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B6D2-6A37-5C4C-955F-7C807D26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49C9-785A-3A4A-956A-291FA8425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52368-A287-6745-85DB-90E3D530D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5A1F4-14B2-6743-869E-022D668B2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96B33-BCD5-8E48-8C6E-C0F16DEC2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7A690-7947-444F-8E3A-B13B7358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7383E-E68C-B94D-9FAA-882902EB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B95155-656E-174E-AEF8-C29CD77D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9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7522-78AD-A947-86A9-CC1FEA20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844E1-E88C-314D-B4D4-F6E2226C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E1E92-D02B-254B-9B26-B81215863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BA764-80ED-984F-9062-15B72765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7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90F395-13FF-0045-BB08-E8CECE6B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82CFA-FB11-5C4E-B934-1FFFEC43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FC9EE-9649-EE4A-AC21-FF98FC7E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4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C77B-3FF5-B045-A16F-606DE17F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69214-1461-9540-B7C8-EDE351AF0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5DD7D-039D-9E40-AB10-0A024D05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619B3-DCDA-E04C-B7CF-ADDF0CDCE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2231D-4309-8E47-8968-11C359BF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7D9E5-3C69-F645-897F-9D228080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9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D4B9E-55BB-D743-B08C-2D08FEE0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BC4748-B729-7A4B-B6E7-1B1A4ABBC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36629-06A0-534B-89FE-BFD609783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C6FD1-5112-924A-A4A7-C030E2B1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BD2DC-7D48-2F4E-AAA6-45313493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5A84-3B60-9F4F-A4CB-E961C44B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0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B8973-6ECA-6641-98AB-6E0DBBBC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7863C-F70E-3344-A78D-6EA9D0F63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862A2-4160-A14F-9C4E-DFAF0135C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F2594-16EF-AF44-8157-38462942B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FDC27-275A-1542-9308-B3FED1B10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5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4EC6C-F7C0-6E43-A8DD-942B7108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65" y="963440"/>
            <a:ext cx="10341070" cy="310232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A225D-A9DC-664A-BB20-FD457A9370E1}"/>
              </a:ext>
            </a:extLst>
          </p:cNvPr>
          <p:cNvSpPr txBox="1"/>
          <p:nvPr/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A95-DB7E-FB44-9088-D16C8FF1C64C}"/>
              </a:ext>
            </a:extLst>
          </p:cNvPr>
          <p:cNvSpPr txBox="1"/>
          <p:nvPr/>
        </p:nvSpPr>
        <p:spPr>
          <a:xfrm>
            <a:off x="1058815" y="5712767"/>
            <a:ext cx="1126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KenyaKidsCan.org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19CE-081D-B76B-2FA7-FF1050314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D6914-749A-A85B-3AAF-F94000380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90111-9639-7046-55D2-CE909A1A1E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589DCF-1E14-2A3B-0B60-8072774793C6}"/>
              </a:ext>
            </a:extLst>
          </p:cNvPr>
          <p:cNvSpPr txBox="1"/>
          <p:nvPr/>
        </p:nvSpPr>
        <p:spPr>
          <a:xfrm>
            <a:off x="7217229" y="5622461"/>
            <a:ext cx="3576260" cy="40011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KenyaKidsCan.org</a:t>
            </a:r>
            <a:endParaRPr lang="en-US" sz="2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8103CE-360A-3959-B60D-2A58AD888B72}"/>
              </a:ext>
            </a:extLst>
          </p:cNvPr>
          <p:cNvSpPr txBox="1"/>
          <p:nvPr/>
        </p:nvSpPr>
        <p:spPr>
          <a:xfrm>
            <a:off x="1015358" y="3705641"/>
            <a:ext cx="10749864" cy="1481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Kenya Kids Can helps children thrive by partnering with their communities to provide hot lunches, an after-school bible program, and a computer education.</a:t>
            </a:r>
            <a:endParaRPr lang="en-US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5F2D9-D7A6-B3F2-B600-B04B6D73A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70858"/>
            <a:ext cx="7772400" cy="19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3CBBE84-8BAA-9E43-9111-806DBCC79F4B}"/>
              </a:ext>
            </a:extLst>
          </p:cNvPr>
          <p:cNvSpPr txBox="1"/>
          <p:nvPr/>
        </p:nvSpPr>
        <p:spPr>
          <a:xfrm>
            <a:off x="0" y="-3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1062805" y="961369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endParaRPr lang="en-US" sz="2400" b="1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ED7C58-3506-344A-9CA7-3A9E833B1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1" r="17595"/>
          <a:stretch/>
        </p:blipFill>
        <p:spPr>
          <a:xfrm>
            <a:off x="6096000" y="3"/>
            <a:ext cx="6096000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CD21F-6035-3D15-CB66-E4273EC0A2DE}"/>
              </a:ext>
            </a:extLst>
          </p:cNvPr>
          <p:cNvSpPr txBox="1"/>
          <p:nvPr/>
        </p:nvSpPr>
        <p:spPr>
          <a:xfrm>
            <a:off x="862600" y="1990077"/>
            <a:ext cx="4370800" cy="2086624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chemeClr val="tx2"/>
                </a:solidFill>
                <a:latin typeface="LunchBox-Light" panose="02000506000000020003" pitchFamily="2" charset="0"/>
                <a:ea typeface="Helvetica Neue Thin" panose="020B0403020202020204" pitchFamily="34" charset="0"/>
              </a:rPr>
              <a:t>KENYA KIDS CAN</a:t>
            </a:r>
          </a:p>
          <a:p>
            <a:pPr algn="ctr">
              <a:lnSpc>
                <a:spcPts val="7200"/>
              </a:lnSpc>
            </a:pPr>
            <a:r>
              <a:rPr lang="en-US" sz="3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of you!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1D58-C2D7-35FB-93C7-598B0F1A4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446" y="4076701"/>
            <a:ext cx="1685108" cy="14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5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2AC87-E829-2B4D-AD72-046AD3EC0ACB}"/>
              </a:ext>
            </a:extLst>
          </p:cNvPr>
          <p:cNvSpPr txBox="1"/>
          <p:nvPr/>
        </p:nvSpPr>
        <p:spPr>
          <a:xfrm>
            <a:off x="6958600" y="818979"/>
            <a:ext cx="4370800" cy="536500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 LISA,</a:t>
            </a:r>
            <a:endParaRPr lang="en-US" sz="24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eighth grader at</a:t>
            </a:r>
          </a:p>
          <a:p>
            <a:r>
              <a:rPr lang="en-US" sz="28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Ewuaso</a:t>
            </a:r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Primary School.</a:t>
            </a:r>
          </a:p>
          <a:p>
            <a:endParaRPr lang="en-US" sz="28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has four brothers and one sister.</a:t>
            </a:r>
          </a:p>
          <a:p>
            <a:endParaRPr lang="en-US" sz="28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takes 1 hour for her to walk to school. Lisa loves computer class because it helps her learn math.</a:t>
            </a:r>
            <a:endParaRPr lang="en-US" sz="2800" b="1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F6042-70BF-B543-8CBF-163AACD60D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83C8D8-0DA0-0A4D-B09E-C4A7197A4989}"/>
              </a:ext>
            </a:extLst>
          </p:cNvPr>
          <p:cNvSpPr txBox="1"/>
          <p:nvPr/>
        </p:nvSpPr>
        <p:spPr>
          <a:xfrm>
            <a:off x="6096000" y="-1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7002050" y="1027135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endParaRPr lang="en-US" sz="2800" b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Lisa hopes to be a lawyer because she wants people to have justice.</a:t>
            </a:r>
          </a:p>
          <a:p>
            <a:endParaRPr lang="en-US" dirty="0">
              <a:solidFill>
                <a:schemeClr val="accent4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6AE1A-141A-63AE-7D8E-420C00F900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9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elizabth-ewaso-Profile_captions.mp4">
            <a:hlinkClick r:id="" action="ppaction://media"/>
            <a:extLst>
              <a:ext uri="{FF2B5EF4-FFF2-40B4-BE49-F238E27FC236}">
                <a16:creationId xmlns:a16="http://schemas.microsoft.com/office/drawing/2014/main" id="{36B2C57C-26E9-F944-A535-41AA2C5D3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684346" y="1885167"/>
            <a:ext cx="4727307" cy="3087666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LUNCH PROGRAM</a:t>
            </a:r>
          </a:p>
          <a:p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 Kids Can partners with Lisa’s community to provide students with hot </a:t>
            </a:r>
            <a:r>
              <a:rPr lang="en-US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githeri</a:t>
            </a: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lunches.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FCA22-F7F0-F64E-A713-094C2EC65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67" b="3159"/>
          <a:stretch/>
        </p:blipFill>
        <p:spPr>
          <a:xfrm>
            <a:off x="6096001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0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7002050" y="1027135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endParaRPr lang="en-US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rural schools like </a:t>
            </a:r>
            <a:r>
              <a:rPr lang="en-US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Ewuaso</a:t>
            </a: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students bring sticks to school to fuel the fires that cook their lunches.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B7AC5-41E6-BD41-A684-84283503D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8865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18B98-44D2-194F-9D3B-0D7CDEFEEAA7}"/>
              </a:ext>
            </a:extLst>
          </p:cNvPr>
          <p:cNvSpPr txBox="1"/>
          <p:nvPr/>
        </p:nvSpPr>
        <p:spPr>
          <a:xfrm>
            <a:off x="7167801" y="537633"/>
            <a:ext cx="3937697" cy="5782734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COMPUTER CENTERS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 Kids Can also operates a computer center in Lisa’s school.</a:t>
            </a:r>
            <a:endParaRPr lang="en-US" sz="28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7BD08-8157-0441-B0B9-A37FB9E57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25" r="26817"/>
          <a:stretch/>
        </p:blipFill>
        <p:spPr>
          <a:xfrm>
            <a:off x="-735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4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-735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18B98-44D2-194F-9D3B-0D7CDEFEEAA7}"/>
              </a:ext>
            </a:extLst>
          </p:cNvPr>
          <p:cNvSpPr txBox="1"/>
          <p:nvPr/>
        </p:nvSpPr>
        <p:spPr>
          <a:xfrm>
            <a:off x="812800" y="635000"/>
            <a:ext cx="4597400" cy="5613400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computer center gives students opportunities for hands-on learning with the technology they will need for the future.</a:t>
            </a:r>
            <a:endParaRPr lang="en-US" sz="2800" dirty="0">
              <a:solidFill>
                <a:schemeClr val="tx2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9D463-91BC-4E4B-A7B8-620D56F0B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5" r="19301"/>
          <a:stretch/>
        </p:blipFill>
        <p:spPr>
          <a:xfrm>
            <a:off x="6110700" y="0"/>
            <a:ext cx="60813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3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844730" y="961372"/>
            <a:ext cx="4667797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BIBLE PROGRAMS</a:t>
            </a:r>
          </a:p>
          <a:p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some of our schools, KKC teachers lead after-school bible programs. Students study the bible and memorize verses together.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AAB28-EDB3-EA46-ACA1-A59EEE1B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44" r="1444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4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KC palette">
      <a:dk1>
        <a:srgbClr val="000000"/>
      </a:dk1>
      <a:lt1>
        <a:srgbClr val="FFFFFF"/>
      </a:lt1>
      <a:dk2>
        <a:srgbClr val="4B4B4B"/>
      </a:dk2>
      <a:lt2>
        <a:srgbClr val="E0E2DE"/>
      </a:lt2>
      <a:accent1>
        <a:srgbClr val="BCFEF0"/>
      </a:accent1>
      <a:accent2>
        <a:srgbClr val="5BCCB3"/>
      </a:accent2>
      <a:accent3>
        <a:srgbClr val="6DB042"/>
      </a:accent3>
      <a:accent4>
        <a:srgbClr val="278E78"/>
      </a:accent4>
      <a:accent5>
        <a:srgbClr val="66CF1D"/>
      </a:accent5>
      <a:accent6>
        <a:srgbClr val="4B4B4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</TotalTime>
  <Words>191</Words>
  <Application>Microsoft Macintosh PowerPoint</Application>
  <PresentationFormat>Widescreen</PresentationFormat>
  <Paragraphs>29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Helvetica Neue</vt:lpstr>
      <vt:lpstr>Helvetica Neue Light</vt:lpstr>
      <vt:lpstr>LunchBox-Light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 Barton Nock</dc:creator>
  <cp:lastModifiedBy>Owens, Nicole</cp:lastModifiedBy>
  <cp:revision>77</cp:revision>
  <cp:lastPrinted>2019-05-26T16:39:55Z</cp:lastPrinted>
  <dcterms:created xsi:type="dcterms:W3CDTF">2019-04-11T20:43:38Z</dcterms:created>
  <dcterms:modified xsi:type="dcterms:W3CDTF">2026-05-22T00:50:52Z</dcterms:modified>
</cp:coreProperties>
</file>