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9" r:id="rId3"/>
    <p:sldId id="262" r:id="rId4"/>
    <p:sldId id="278" r:id="rId5"/>
    <p:sldId id="279" r:id="rId6"/>
    <p:sldId id="283" r:id="rId7"/>
    <p:sldId id="260" r:id="rId8"/>
    <p:sldId id="284" r:id="rId9"/>
    <p:sldId id="285" r:id="rId10"/>
    <p:sldId id="274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445"/>
    <p:restoredTop sz="94708"/>
  </p:normalViewPr>
  <p:slideViewPr>
    <p:cSldViewPr snapToGrid="0" snapToObjects="1">
      <p:cViewPr varScale="1">
        <p:scale>
          <a:sx n="103" d="100"/>
          <a:sy n="103" d="100"/>
        </p:scale>
        <p:origin x="36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0073F1-8DD4-8140-A6F7-3B2FA8C87AAA}" type="datetimeFigureOut">
              <a:rPr lang="en-US" smtClean="0"/>
              <a:t>5/21/26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551637-1E08-BE4C-A524-606AA046D8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3200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779C93-D0F9-4A4D-9051-21AF16BE28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1AA715-AF40-984D-8F78-DA8EA46481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3703AD-5874-AA48-8AAB-80D7E1803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3348E-2943-7A4D-A6A2-CE905C1CE75C}" type="datetimeFigureOut">
              <a:rPr lang="en-US" smtClean="0"/>
              <a:t>5/21/26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DFCE05-748E-F247-8DF4-62318804D1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360B95-D7BC-284F-B923-2AAF99302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AC03A-1C1A-2A46-A954-90B8CB4F0E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5734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2089C7-E900-0944-AE92-F9580BC3EA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400213-755A-1448-8CF0-244548B9E7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230835-4C2B-F941-8C43-D6D4CC0369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3348E-2943-7A4D-A6A2-CE905C1CE75C}" type="datetimeFigureOut">
              <a:rPr lang="en-US" smtClean="0"/>
              <a:t>5/21/26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7618C0-948D-D046-974F-639E68C4B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E72DF1-8D71-4A41-B931-A0A05A35E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AC03A-1C1A-2A46-A954-90B8CB4F0E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1174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81A9CD2-061F-6746-B8D6-85B92356F1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F2FA7E-0F7F-9E49-ABAA-3034869B02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84E098-EA41-9F4D-B17F-81E57FA902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3348E-2943-7A4D-A6A2-CE905C1CE75C}" type="datetimeFigureOut">
              <a:rPr lang="en-US" smtClean="0"/>
              <a:t>5/21/26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491FBF-1250-7846-A495-0CD5BF96D0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57CF3E-A0F7-914C-9D03-E5186E407C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AC03A-1C1A-2A46-A954-90B8CB4F0E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897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0A8E0B-9A09-7E48-B702-48BA9B500D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481FF5-4A23-CA4A-91CC-A169D698D8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3FB8D9-8849-2647-92F0-42986347D9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3348E-2943-7A4D-A6A2-CE905C1CE75C}" type="datetimeFigureOut">
              <a:rPr lang="en-US" smtClean="0"/>
              <a:t>5/21/26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D09E81-34ED-B74C-8B95-2F96C6CF16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217295-C621-EE49-BDE7-217B46A9AA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AC03A-1C1A-2A46-A954-90B8CB4F0E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7276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A52B4-DA26-7F4F-B079-F64763B26E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6AEC9A-12E9-954E-8B1E-6AD5D5A855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841533-FB3E-0B49-A115-5D60315928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3348E-2943-7A4D-A6A2-CE905C1CE75C}" type="datetimeFigureOut">
              <a:rPr lang="en-US" smtClean="0"/>
              <a:t>5/21/26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A8580F-17B7-2C44-8B99-A805F4DAE5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17FBDC-FD8D-1648-892D-F4E7214A32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AC03A-1C1A-2A46-A954-90B8CB4F0E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3662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6F1FA4-14A9-F048-BD91-8A4E37AA19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A11B09-BFCA-6642-886E-D064D77D6A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8A81D2-5152-B949-8A20-E4AF360DAA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966647-4071-B14F-80EA-0D421ACFC3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3348E-2943-7A4D-A6A2-CE905C1CE75C}" type="datetimeFigureOut">
              <a:rPr lang="en-US" smtClean="0"/>
              <a:t>5/21/26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7C23DB-A225-9441-BCCC-0B1998DDB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1942C6-400F-2446-81C0-6902676EE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AC03A-1C1A-2A46-A954-90B8CB4F0E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9299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B3B6D2-6A37-5C4C-955F-7C807D268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AB49C9-785A-3A4A-956A-291FA84252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252368-A287-6745-85DB-90E3D530D9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245A1F4-14B2-6743-869E-022D668B20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1596B33-BCD5-8E48-8C6E-C0F16DEC2DF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737A690-7947-444F-8E3A-B13B7358DF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3348E-2943-7A4D-A6A2-CE905C1CE75C}" type="datetimeFigureOut">
              <a:rPr lang="en-US" smtClean="0"/>
              <a:t>5/21/26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847383E-E68C-B94D-9FAA-882902EBF1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CB95155-656E-174E-AEF8-C29CD77D8D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AC03A-1C1A-2A46-A954-90B8CB4F0E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8906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8A7522-78AD-A947-86A9-CC1FEA20BF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9844E1-E88C-314D-B4D4-F6E2226CD6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3348E-2943-7A4D-A6A2-CE905C1CE75C}" type="datetimeFigureOut">
              <a:rPr lang="en-US" smtClean="0"/>
              <a:t>5/21/26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ECE1E92-D02B-254B-9B26-B812158633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5BA764-80ED-984F-9062-15B727657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AC03A-1C1A-2A46-A954-90B8CB4F0E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9700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B90F395-13FF-0045-BB08-E8CECE6B49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3348E-2943-7A4D-A6A2-CE905C1CE75C}" type="datetimeFigureOut">
              <a:rPr lang="en-US" smtClean="0"/>
              <a:t>5/21/26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E82CFA-FB11-5C4E-B934-1FFFEC433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2FC9EE-9649-EE4A-AC21-FF98FC7E7B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AC03A-1C1A-2A46-A954-90B8CB4F0E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3474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F3C77B-3FF5-B045-A16F-606DE17F3F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969214-1461-9540-B7C8-EDE351AF0B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65DD7D-039D-9E40-AB10-0A024D05E9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8619B3-DCDA-E04C-B7CF-ADDF0CDCEA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3348E-2943-7A4D-A6A2-CE905C1CE75C}" type="datetimeFigureOut">
              <a:rPr lang="en-US" smtClean="0"/>
              <a:t>5/21/26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52231D-4309-8E47-8968-11C359BFAA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37D9E5-3C69-F645-897F-9D228080D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AC03A-1C1A-2A46-A954-90B8CB4F0E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3946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9D4B9E-55BB-D743-B08C-2D08FEE049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BC4748-B729-7A4B-B6E7-1B1A4ABBC68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C36629-06A0-534B-89FE-BFD609783F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EC6FD1-5112-924A-A4A7-C030E2B18F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3348E-2943-7A4D-A6A2-CE905C1CE75C}" type="datetimeFigureOut">
              <a:rPr lang="en-US" smtClean="0"/>
              <a:t>5/21/26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ABD2DC-7D48-2F4E-AAA6-4531349380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925A84-3B60-9F4F-A4CB-E961C44B2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AC03A-1C1A-2A46-A954-90B8CB4F0E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8040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D1B8973-6ECA-6641-98AB-6E0DBBBCBE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27863C-F70E-3344-A78D-6EA9D0F636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5862A2-4160-A14F-9C4E-DFAF0135C1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C3348E-2943-7A4D-A6A2-CE905C1CE75C}" type="datetimeFigureOut">
              <a:rPr lang="en-US" smtClean="0"/>
              <a:t>5/21/26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0F2594-16EF-AF44-8157-38462942BE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9FDC27-275A-1542-9308-B3FED1B106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DAC03A-1C1A-2A46-A954-90B8CB4F0E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651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194EC6C-F7C0-6E43-A8DD-942B71081D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5465" y="963440"/>
            <a:ext cx="10341070" cy="3102321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1EA225D-A9DC-664A-BB20-FD457A9370E1}"/>
              </a:ext>
            </a:extLst>
          </p:cNvPr>
          <p:cNvSpPr txBox="1"/>
          <p:nvPr/>
        </p:nvSpPr>
        <p:spPr>
          <a:xfrm>
            <a:off x="0" y="5029200"/>
            <a:ext cx="12192000" cy="18288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7A8AA95-DB7E-FB44-9088-D16C8FF1C64C}"/>
              </a:ext>
            </a:extLst>
          </p:cNvPr>
          <p:cNvSpPr txBox="1"/>
          <p:nvPr/>
        </p:nvSpPr>
        <p:spPr>
          <a:xfrm>
            <a:off x="1058815" y="5712767"/>
            <a:ext cx="11268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KenyaKidsCan.org</a:t>
            </a:r>
            <a:endParaRPr lang="en-US" sz="24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4567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FD4EA9A-EE3E-ED4E-801C-AE23A21133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813" r="13298"/>
          <a:stretch/>
        </p:blipFill>
        <p:spPr>
          <a:xfrm>
            <a:off x="6096000" y="0"/>
            <a:ext cx="6096000" cy="685799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3CBBE84-8BAA-9E43-9111-806DBCC79F4B}"/>
              </a:ext>
            </a:extLst>
          </p:cNvPr>
          <p:cNvSpPr txBox="1"/>
          <p:nvPr/>
        </p:nvSpPr>
        <p:spPr>
          <a:xfrm>
            <a:off x="0" y="-3"/>
            <a:ext cx="6096000" cy="6858000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6C799B-0CD2-214F-905F-E1854710D660}"/>
              </a:ext>
            </a:extLst>
          </p:cNvPr>
          <p:cNvSpPr txBox="1"/>
          <p:nvPr/>
        </p:nvSpPr>
        <p:spPr>
          <a:xfrm>
            <a:off x="1062805" y="961369"/>
            <a:ext cx="4370800" cy="4935255"/>
          </a:xfrm>
          <a:prstGeom prst="rect">
            <a:avLst/>
          </a:prstGeom>
          <a:noFill/>
        </p:spPr>
        <p:txBody>
          <a:bodyPr wrap="square" tIns="0" bIns="0" rtlCol="0" anchor="ctr" anchorCtr="0">
            <a:noAutofit/>
          </a:bodyPr>
          <a:lstStyle/>
          <a:p>
            <a:endParaRPr lang="en-US" sz="2400" b="1" dirty="0">
              <a:solidFill>
                <a:schemeClr val="tx2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55BAB02-E590-9A25-614F-825546C386B2}"/>
              </a:ext>
            </a:extLst>
          </p:cNvPr>
          <p:cNvSpPr txBox="1"/>
          <p:nvPr/>
        </p:nvSpPr>
        <p:spPr>
          <a:xfrm>
            <a:off x="862600" y="1990077"/>
            <a:ext cx="4370800" cy="2086624"/>
          </a:xfrm>
          <a:prstGeom prst="rect">
            <a:avLst/>
          </a:prstGeom>
          <a:noFill/>
        </p:spPr>
        <p:txBody>
          <a:bodyPr wrap="square" tIns="0" bIns="0" rtlCol="0" anchor="ctr" anchorCtr="0">
            <a:noAutofit/>
          </a:bodyPr>
          <a:lstStyle/>
          <a:p>
            <a:pPr algn="ctr">
              <a:lnSpc>
                <a:spcPts val="7200"/>
              </a:lnSpc>
            </a:pPr>
            <a:r>
              <a:rPr lang="en-US" sz="6000" dirty="0">
                <a:solidFill>
                  <a:schemeClr val="tx2"/>
                </a:solidFill>
                <a:latin typeface="LunchBox-Light" panose="02000506000000020003" pitchFamily="2" charset="0"/>
                <a:ea typeface="Helvetica Neue Thin" panose="020B0403020202020204" pitchFamily="34" charset="0"/>
              </a:rPr>
              <a:t>KENYA KIDS CAN</a:t>
            </a:r>
          </a:p>
          <a:p>
            <a:pPr algn="ctr">
              <a:lnSpc>
                <a:spcPts val="7200"/>
              </a:lnSpc>
            </a:pPr>
            <a:r>
              <a:rPr lang="en-US" sz="3600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because of you!</a:t>
            </a:r>
            <a:endParaRPr lang="en-US" sz="2400" dirty="0">
              <a:solidFill>
                <a:schemeClr val="tx2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AB413E7-473A-4853-3E1B-69C7A025B1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5446" y="4076701"/>
            <a:ext cx="1685108" cy="1404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9571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4D2E46F-1089-504F-B261-2A8C7B74D692}"/>
              </a:ext>
            </a:extLst>
          </p:cNvPr>
          <p:cNvSpPr txBox="1"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A2AC87-E829-2B4D-AD72-046AD3EC0ACB}"/>
              </a:ext>
            </a:extLst>
          </p:cNvPr>
          <p:cNvSpPr txBox="1"/>
          <p:nvPr/>
        </p:nvSpPr>
        <p:spPr>
          <a:xfrm>
            <a:off x="6958600" y="818979"/>
            <a:ext cx="4370800" cy="4935255"/>
          </a:xfrm>
          <a:prstGeom prst="rect">
            <a:avLst/>
          </a:prstGeom>
          <a:noFill/>
        </p:spPr>
        <p:txBody>
          <a:bodyPr wrap="square" tIns="0" bIns="0" rtlCol="0" anchor="ctr" anchorCtr="0">
            <a:noAutofit/>
          </a:bodyPr>
          <a:lstStyle/>
          <a:p>
            <a:r>
              <a:rPr lang="en-US" sz="4000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MEET LUCY,</a:t>
            </a:r>
            <a:endParaRPr lang="en-US" sz="2400" dirty="0">
              <a:solidFill>
                <a:schemeClr val="accent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2800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seventh grader at</a:t>
            </a:r>
          </a:p>
          <a:p>
            <a:r>
              <a:rPr lang="en-US" sz="2800" dirty="0" err="1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Nyondia</a:t>
            </a:r>
            <a:r>
              <a:rPr lang="en-US" sz="2800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Primary School.</a:t>
            </a:r>
          </a:p>
          <a:p>
            <a:endParaRPr lang="en-US" sz="2800" dirty="0">
              <a:solidFill>
                <a:schemeClr val="accent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2800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She lives with her aunt at the children’s home.</a:t>
            </a:r>
          </a:p>
          <a:p>
            <a:endParaRPr lang="en-US" sz="2800" dirty="0">
              <a:solidFill>
                <a:schemeClr val="tx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2800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Her favorite subjects are Christian religious education and computer class.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3EA585-DA82-E045-820D-2443B554020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88" t="7502" r="17181"/>
          <a:stretch/>
        </p:blipFill>
        <p:spPr>
          <a:xfrm>
            <a:off x="1" y="3"/>
            <a:ext cx="6096000" cy="6857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1862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784919B-4733-544F-965B-CDC7520067B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096000" y="-1"/>
            <a:ext cx="62738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483C8D8-0DA0-0A4D-B09E-C4A7197A4989}"/>
              </a:ext>
            </a:extLst>
          </p:cNvPr>
          <p:cNvSpPr txBox="1"/>
          <p:nvPr/>
        </p:nvSpPr>
        <p:spPr>
          <a:xfrm>
            <a:off x="0" y="-1"/>
            <a:ext cx="6096000" cy="6858000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6C799B-0CD2-214F-905F-E1854710D660}"/>
              </a:ext>
            </a:extLst>
          </p:cNvPr>
          <p:cNvSpPr txBox="1"/>
          <p:nvPr/>
        </p:nvSpPr>
        <p:spPr>
          <a:xfrm>
            <a:off x="906050" y="1027135"/>
            <a:ext cx="4370800" cy="4935255"/>
          </a:xfrm>
          <a:prstGeom prst="rect">
            <a:avLst/>
          </a:prstGeom>
          <a:noFill/>
        </p:spPr>
        <p:txBody>
          <a:bodyPr wrap="square" tIns="0" bIns="0" rtlCol="0" anchor="ctr" anchorCtr="0">
            <a:noAutofit/>
          </a:bodyPr>
          <a:lstStyle/>
          <a:p>
            <a:endParaRPr lang="en-US" sz="2800" b="1" dirty="0">
              <a:solidFill>
                <a:schemeClr val="accent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US" sz="2800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Lucy enjoys singing.</a:t>
            </a:r>
          </a:p>
          <a:p>
            <a:endParaRPr lang="en-US" dirty="0">
              <a:solidFill>
                <a:schemeClr val="accent4"/>
              </a:solidFill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endParaRPr>
          </a:p>
          <a:p>
            <a:r>
              <a:rPr lang="en-US" sz="24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606979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F3E02F9E-A7B3-964A-B792-A781DAE011A7}"/>
              </a:ext>
            </a:extLst>
          </p:cNvPr>
          <p:cNvGrpSpPr/>
          <p:nvPr/>
        </p:nvGrpSpPr>
        <p:grpSpPr>
          <a:xfrm>
            <a:off x="0" y="5029200"/>
            <a:ext cx="12192000" cy="1828800"/>
            <a:chOff x="0" y="5029200"/>
            <a:chExt cx="12192000" cy="1828800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20BE2B1-F813-334F-86AC-B34D8A644420}"/>
                </a:ext>
              </a:extLst>
            </p:cNvPr>
            <p:cNvSpPr txBox="1"/>
            <p:nvPr/>
          </p:nvSpPr>
          <p:spPr>
            <a:xfrm>
              <a:off x="0" y="5029200"/>
              <a:ext cx="12192000" cy="1828800"/>
            </a:xfrm>
            <a:prstGeom prst="rect">
              <a:avLst/>
            </a:prstGeom>
            <a:solidFill>
              <a:schemeClr val="tx2"/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9A4E16C-930F-EA4E-9912-C3D5FF77FAE9}"/>
                </a:ext>
              </a:extLst>
            </p:cNvPr>
            <p:cNvSpPr txBox="1"/>
            <p:nvPr/>
          </p:nvSpPr>
          <p:spPr>
            <a:xfrm>
              <a:off x="347347" y="5743545"/>
              <a:ext cx="11268456" cy="400110"/>
            </a:xfrm>
            <a:prstGeom prst="rect">
              <a:avLst/>
            </a:prstGeom>
            <a:noFill/>
          </p:spPr>
          <p:txBody>
            <a:bodyPr wrap="square" rtlCol="0" anchor="b" anchorCtr="0">
              <a:no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Listen to Lucy as she tells us why she likes to sing.</a:t>
              </a: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38F3F46-0E93-1147-85A4-D89FE366EFA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86348" y="5257800"/>
              <a:ext cx="4572000" cy="1371600"/>
            </a:xfrm>
            <a:prstGeom prst="rect">
              <a:avLst/>
            </a:prstGeom>
            <a:noFill/>
          </p:spPr>
        </p:pic>
      </p:grpSp>
      <p:pic>
        <p:nvPicPr>
          <p:cNvPr id="2" name="sharon-nyondia-Profile_caption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834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4D2E46F-1089-504F-B261-2A8C7B74D692}"/>
              </a:ext>
            </a:extLst>
          </p:cNvPr>
          <p:cNvSpPr txBox="1"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6C799B-0CD2-214F-905F-E1854710D660}"/>
              </a:ext>
            </a:extLst>
          </p:cNvPr>
          <p:cNvSpPr txBox="1"/>
          <p:nvPr/>
        </p:nvSpPr>
        <p:spPr>
          <a:xfrm>
            <a:off x="6820931" y="1027135"/>
            <a:ext cx="4835610" cy="4935255"/>
          </a:xfrm>
          <a:prstGeom prst="rect">
            <a:avLst/>
          </a:prstGeom>
          <a:noFill/>
        </p:spPr>
        <p:txBody>
          <a:bodyPr wrap="square" tIns="0" bIns="0" rtlCol="0" anchor="ctr" anchorCtr="0">
            <a:no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students at Lucy’s school are a part of </a:t>
            </a:r>
          </a:p>
          <a:p>
            <a:r>
              <a:rPr lang="en-US" sz="2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Kenya Kids Can </a:t>
            </a:r>
          </a:p>
          <a:p>
            <a:r>
              <a:rPr lang="en-US" sz="2800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SCHOOL LUNCH PROGRAM. </a:t>
            </a:r>
          </a:p>
          <a:p>
            <a:endParaRPr lang="en-US" sz="2800" dirty="0">
              <a:solidFill>
                <a:schemeClr val="accent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2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They enjoy a hot lunch of </a:t>
            </a:r>
            <a:r>
              <a:rPr lang="en-US" sz="28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githeri</a:t>
            </a:r>
            <a:r>
              <a:rPr lang="en-US" sz="2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every day.</a:t>
            </a:r>
          </a:p>
          <a:p>
            <a:endParaRPr lang="en-US" sz="2800" dirty="0">
              <a:solidFill>
                <a:schemeClr val="accent4"/>
              </a:solidFill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BCC1F68-8EB4-5F47-BDF8-D316C6C3A2E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6096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3077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4D2E46F-1089-504F-B261-2A8C7B74D692}"/>
              </a:ext>
            </a:extLst>
          </p:cNvPr>
          <p:cNvSpPr txBox="1"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6C799B-0CD2-214F-905F-E1854710D660}"/>
              </a:ext>
            </a:extLst>
          </p:cNvPr>
          <p:cNvSpPr txBox="1"/>
          <p:nvPr/>
        </p:nvSpPr>
        <p:spPr>
          <a:xfrm>
            <a:off x="906050" y="1027135"/>
            <a:ext cx="4370800" cy="4935255"/>
          </a:xfrm>
          <a:prstGeom prst="rect">
            <a:avLst/>
          </a:prstGeom>
          <a:noFill/>
        </p:spPr>
        <p:txBody>
          <a:bodyPr wrap="square" tIns="0" bIns="0" rtlCol="0" anchor="ctr" anchorCtr="0">
            <a:no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To make </a:t>
            </a:r>
            <a:r>
              <a:rPr lang="en-US" sz="2800" dirty="0" err="1">
                <a:solidFill>
                  <a:schemeClr val="bg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githeri</a:t>
            </a:r>
            <a:r>
              <a:rPr lang="en-US" sz="2800" dirty="0">
                <a:solidFill>
                  <a:schemeClr val="bg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, the school cooks soak dried maize and beans overnight. Then they simmer the mixture over a hot fire for several hours until the </a:t>
            </a:r>
            <a:r>
              <a:rPr lang="en-US" sz="2800" dirty="0" err="1">
                <a:solidFill>
                  <a:schemeClr val="bg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githeri</a:t>
            </a:r>
            <a:r>
              <a:rPr lang="en-US" sz="2800" dirty="0">
                <a:solidFill>
                  <a:schemeClr val="bg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 is tender and ready to eat.</a:t>
            </a:r>
          </a:p>
        </p:txBody>
      </p:sp>
      <p:pic>
        <p:nvPicPr>
          <p:cNvPr id="2" name="Picture 1" descr="IMG_6435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72" r="22628"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3726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4D2E46F-1089-504F-B261-2A8C7B74D692}"/>
              </a:ext>
            </a:extLst>
          </p:cNvPr>
          <p:cNvSpPr txBox="1"/>
          <p:nvPr/>
        </p:nvSpPr>
        <p:spPr>
          <a:xfrm>
            <a:off x="6088650" y="0"/>
            <a:ext cx="6096000" cy="685800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1E18B98-44D2-194F-9D3B-0D7CDEFEEAA7}"/>
              </a:ext>
            </a:extLst>
          </p:cNvPr>
          <p:cNvSpPr txBox="1"/>
          <p:nvPr/>
        </p:nvSpPr>
        <p:spPr>
          <a:xfrm>
            <a:off x="6688668" y="499534"/>
            <a:ext cx="4758266" cy="5782734"/>
          </a:xfrm>
          <a:prstGeom prst="rect">
            <a:avLst/>
          </a:prstGeom>
          <a:noFill/>
        </p:spPr>
        <p:txBody>
          <a:bodyPr wrap="square" tIns="0" bIns="0" rtlCol="0" anchor="ctr" anchorCtr="0">
            <a:noAutofit/>
          </a:bodyPr>
          <a:lstStyle/>
          <a:p>
            <a:r>
              <a:rPr lang="en-US" sz="2800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Kenya Kids Can operates a </a:t>
            </a:r>
            <a:r>
              <a:rPr lang="en-US" sz="2800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COMPUTER CENTER </a:t>
            </a:r>
            <a:r>
              <a:rPr lang="en-US" sz="2800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 Lucy’s school.</a:t>
            </a:r>
          </a:p>
          <a:p>
            <a:endParaRPr lang="en-US" sz="2800" dirty="0">
              <a:solidFill>
                <a:schemeClr val="tx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2800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When students grow comfortable working with computers, they become better problem solvers in school and life.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6FA6303-955D-0245-A29B-A5D7F1A48F2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444" r="14444"/>
          <a:stretch/>
        </p:blipFill>
        <p:spPr>
          <a:xfrm>
            <a:off x="-7350" y="0"/>
            <a:ext cx="609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4410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4D2E46F-1089-504F-B261-2A8C7B74D692}"/>
              </a:ext>
            </a:extLst>
          </p:cNvPr>
          <p:cNvSpPr txBox="1"/>
          <p:nvPr/>
        </p:nvSpPr>
        <p:spPr>
          <a:xfrm>
            <a:off x="0" y="-12700"/>
            <a:ext cx="6096000" cy="685800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1E18B98-44D2-194F-9D3B-0D7CDEFEEAA7}"/>
              </a:ext>
            </a:extLst>
          </p:cNvPr>
          <p:cNvSpPr txBox="1">
            <a:spLocks noChangeAspect="1"/>
          </p:cNvSpPr>
          <p:nvPr/>
        </p:nvSpPr>
        <p:spPr>
          <a:xfrm>
            <a:off x="820150" y="622300"/>
            <a:ext cx="4597400" cy="5613400"/>
          </a:xfrm>
          <a:prstGeom prst="rect">
            <a:avLst/>
          </a:prstGeom>
          <a:noFill/>
        </p:spPr>
        <p:txBody>
          <a:bodyPr wrap="square" tIns="0" bIns="0" rtlCol="0" anchor="ctr" anchorCtr="0">
            <a:noAutofit/>
          </a:bodyPr>
          <a:lstStyle/>
          <a:p>
            <a:r>
              <a:rPr lang="en-US" sz="2800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Kenya Kids Can also offers </a:t>
            </a:r>
            <a:r>
              <a:rPr lang="en-US" sz="2800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AFTER-SCHOOL BIBLE PROGRAMS </a:t>
            </a:r>
            <a:r>
              <a:rPr lang="en-US" sz="2800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 several of our schools. Students enjoy learning about God and reading stories about people in the bible.</a:t>
            </a:r>
            <a:endParaRPr lang="en-US" sz="2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F9D463-91BC-4E4B-A7B8-620D56F0B37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863" r="25197"/>
          <a:stretch>
            <a:fillRect/>
          </a:stretch>
        </p:blipFill>
        <p:spPr>
          <a:xfrm>
            <a:off x="6096000" y="-12700"/>
            <a:ext cx="60813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8317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DD2D3F-C9FF-A4FD-9461-4FFD0AEB33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332F1F-6983-3957-0E09-89BB846F9A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924F490-A350-4AD2-AD07-585EB97B4CF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1E4364-6B49-ED12-1442-E87AA9E11E93}"/>
              </a:ext>
            </a:extLst>
          </p:cNvPr>
          <p:cNvSpPr txBox="1"/>
          <p:nvPr/>
        </p:nvSpPr>
        <p:spPr>
          <a:xfrm>
            <a:off x="7217229" y="5622461"/>
            <a:ext cx="3576260" cy="400110"/>
          </a:xfrm>
          <a:prstGeom prst="rect">
            <a:avLst/>
          </a:prstGeom>
          <a:noFill/>
        </p:spPr>
        <p:txBody>
          <a:bodyPr wrap="square" rtlCol="0" anchor="b" anchorCtr="0">
            <a:noAutofit/>
          </a:bodyPr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KenyaKidsCan.org</a:t>
            </a:r>
            <a:endParaRPr lang="en-US" sz="2800" b="1" dirty="0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09455B-2AFA-F537-5688-875D287A7071}"/>
              </a:ext>
            </a:extLst>
          </p:cNvPr>
          <p:cNvSpPr txBox="1"/>
          <p:nvPr/>
        </p:nvSpPr>
        <p:spPr>
          <a:xfrm>
            <a:off x="1015358" y="3705641"/>
            <a:ext cx="10749864" cy="14815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Kenya Kids Can helps children thrive by partnering with their communities to provide hot lunches, an after-school bible program, and a computer education.</a:t>
            </a:r>
            <a:endParaRPr lang="en-US" sz="2400" dirty="0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08D2D24-BCBD-50DE-736B-E0B1687844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670858"/>
            <a:ext cx="7772400" cy="1950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3912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KKC palette">
      <a:dk1>
        <a:srgbClr val="000000"/>
      </a:dk1>
      <a:lt1>
        <a:srgbClr val="FFFFFF"/>
      </a:lt1>
      <a:dk2>
        <a:srgbClr val="4B4B4B"/>
      </a:dk2>
      <a:lt2>
        <a:srgbClr val="E0E2DE"/>
      </a:lt2>
      <a:accent1>
        <a:srgbClr val="BCFEF0"/>
      </a:accent1>
      <a:accent2>
        <a:srgbClr val="5BCCB3"/>
      </a:accent2>
      <a:accent3>
        <a:srgbClr val="6DB042"/>
      </a:accent3>
      <a:accent4>
        <a:srgbClr val="278E78"/>
      </a:accent4>
      <a:accent5>
        <a:srgbClr val="66CF1D"/>
      </a:accent5>
      <a:accent6>
        <a:srgbClr val="4B4B4B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1230</TotalTime>
  <Words>209</Words>
  <Application>Microsoft Macintosh PowerPoint</Application>
  <PresentationFormat>Widescreen</PresentationFormat>
  <Paragraphs>27</Paragraphs>
  <Slides>10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Arial</vt:lpstr>
      <vt:lpstr>Calibri</vt:lpstr>
      <vt:lpstr>Calibri Light</vt:lpstr>
      <vt:lpstr>Helvetica Neue</vt:lpstr>
      <vt:lpstr>Helvetica Neue Light</vt:lpstr>
      <vt:lpstr>LunchBox-Light</vt:lpstr>
      <vt:lpstr>Open Sans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Dee Barton Nock</dc:creator>
  <cp:lastModifiedBy>Owens, Nicole</cp:lastModifiedBy>
  <cp:revision>72</cp:revision>
  <cp:lastPrinted>2019-05-26T16:39:55Z</cp:lastPrinted>
  <dcterms:created xsi:type="dcterms:W3CDTF">2019-04-11T20:43:38Z</dcterms:created>
  <dcterms:modified xsi:type="dcterms:W3CDTF">2026-05-22T00:53:19Z</dcterms:modified>
</cp:coreProperties>
</file>