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9" r:id="rId3"/>
    <p:sldId id="262" r:id="rId4"/>
    <p:sldId id="278" r:id="rId5"/>
    <p:sldId id="279" r:id="rId6"/>
    <p:sldId id="283" r:id="rId7"/>
    <p:sldId id="260" r:id="rId8"/>
    <p:sldId id="284" r:id="rId9"/>
    <p:sldId id="257" r:id="rId10"/>
    <p:sldId id="27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53"/>
    <p:restoredTop sz="94708"/>
  </p:normalViewPr>
  <p:slideViewPr>
    <p:cSldViewPr snapToGrid="0" snapToObjects="1">
      <p:cViewPr varScale="1">
        <p:scale>
          <a:sx n="103" d="100"/>
          <a:sy n="103" d="100"/>
        </p:scale>
        <p:origin x="2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0073F1-8DD4-8140-A6F7-3B2FA8C87AAA}" type="datetimeFigureOut">
              <a:rPr lang="en-US" smtClean="0"/>
              <a:t>5/21/26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551637-1E08-BE4C-A524-606AA046D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20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551637-1E08-BE4C-A524-606AA046D83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464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79C93-D0F9-4A4D-9051-21AF16BE28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1AA715-AF40-984D-8F78-DA8EA46481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703AD-5874-AA48-8AAB-80D7E1803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FCE05-748E-F247-8DF4-62318804D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60B95-D7BC-284F-B923-2AAF99302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573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089C7-E900-0944-AE92-F9580BC3E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400213-755A-1448-8CF0-244548B9E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30835-4C2B-F941-8C43-D6D4CC036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618C0-948D-D046-974F-639E68C4B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72DF1-8D71-4A41-B931-A0A05A35E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17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1A9CD2-061F-6746-B8D6-85B92356F1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F2FA7E-0F7F-9E49-ABAA-3034869B02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4E098-EA41-9F4D-B17F-81E57FA90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91FBF-1250-7846-A495-0CD5BF96D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7CF3E-A0F7-914C-9D03-E5186E407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9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A8E0B-9A09-7E48-B702-48BA9B500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81FF5-4A23-CA4A-91CC-A169D698D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FB8D9-8849-2647-92F0-42986347D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09E81-34ED-B74C-8B95-2F96C6CF1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17295-C621-EE49-BDE7-217B46A9A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27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A52B4-DA26-7F4F-B079-F64763B26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AEC9A-12E9-954E-8B1E-6AD5D5A855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41533-FB3E-0B49-A115-5D6031592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8580F-17B7-2C44-8B99-A805F4DAE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7FBDC-FD8D-1648-892D-F4E7214A3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66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F1FA4-14A9-F048-BD91-8A4E37AA1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11B09-BFCA-6642-886E-D064D77D6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8A81D2-5152-B949-8A20-E4AF360DA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966647-4071-B14F-80EA-0D421ACFC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7C23DB-A225-9441-BCCC-0B1998DDB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942C6-400F-2446-81C0-6902676EE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29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3B6D2-6A37-5C4C-955F-7C807D268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B49C9-785A-3A4A-956A-291FA8425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52368-A287-6745-85DB-90E3D530D9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45A1F4-14B2-6743-869E-022D668B2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596B33-BCD5-8E48-8C6E-C0F16DEC2D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37A690-7947-444F-8E3A-B13B7358D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47383E-E68C-B94D-9FAA-882902EBF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B95155-656E-174E-AEF8-C29CD77D8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90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A7522-78AD-A947-86A9-CC1FEA20B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9844E1-E88C-314D-B4D4-F6E2226CD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CE1E92-D02B-254B-9B26-B81215863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5BA764-80ED-984F-9062-15B727657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70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90F395-13FF-0045-BB08-E8CECE6B4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E82CFA-FB11-5C4E-B934-1FFFEC433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2FC9EE-9649-EE4A-AC21-FF98FC7E7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347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3C77B-3FF5-B045-A16F-606DE17F3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69214-1461-9540-B7C8-EDE351AF0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65DD7D-039D-9E40-AB10-0A024D05E9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8619B3-DCDA-E04C-B7CF-ADDF0CDCE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52231D-4309-8E47-8968-11C359BFA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37D9E5-3C69-F645-897F-9D228080D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94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D4B9E-55BB-D743-B08C-2D08FEE04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BC4748-B729-7A4B-B6E7-1B1A4ABBC6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C36629-06A0-534B-89FE-BFD609783F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C6FD1-5112-924A-A4A7-C030E2B18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ABD2DC-7D48-2F4E-AAA6-453134938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925A84-3B60-9F4F-A4CB-E961C44B2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04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1B8973-6ECA-6641-98AB-6E0DBBBCB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27863C-F70E-3344-A78D-6EA9D0F63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5862A2-4160-A14F-9C4E-DFAF0135C1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F2594-16EF-AF44-8157-38462942BE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FDC27-275A-1542-9308-B3FED1B106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5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94EC6C-F7C0-6E43-A8DD-942B71081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465" y="963440"/>
            <a:ext cx="10341070" cy="3102321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EA225D-A9DC-664A-BB20-FD457A9370E1}"/>
              </a:ext>
            </a:extLst>
          </p:cNvPr>
          <p:cNvSpPr txBox="1"/>
          <p:nvPr/>
        </p:nvSpPr>
        <p:spPr>
          <a:xfrm>
            <a:off x="0" y="5029200"/>
            <a:ext cx="12192000" cy="18288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A8AA95-DB7E-FB44-9088-D16C8FF1C64C}"/>
              </a:ext>
            </a:extLst>
          </p:cNvPr>
          <p:cNvSpPr txBox="1"/>
          <p:nvPr/>
        </p:nvSpPr>
        <p:spPr>
          <a:xfrm>
            <a:off x="1058815" y="5712767"/>
            <a:ext cx="11268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KenyaKidsCan.org</a:t>
            </a:r>
            <a:endParaRPr lang="en-US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56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3CBBE84-8BAA-9E43-9111-806DBCC79F4B}"/>
              </a:ext>
            </a:extLst>
          </p:cNvPr>
          <p:cNvSpPr txBox="1"/>
          <p:nvPr/>
        </p:nvSpPr>
        <p:spPr>
          <a:xfrm>
            <a:off x="0" y="-3"/>
            <a:ext cx="6096000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6C799B-0CD2-214F-905F-E1854710D660}"/>
              </a:ext>
            </a:extLst>
          </p:cNvPr>
          <p:cNvSpPr txBox="1"/>
          <p:nvPr/>
        </p:nvSpPr>
        <p:spPr>
          <a:xfrm>
            <a:off x="862600" y="1990077"/>
            <a:ext cx="4370800" cy="2086624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pPr algn="ctr">
              <a:lnSpc>
                <a:spcPts val="7200"/>
              </a:lnSpc>
            </a:pPr>
            <a:r>
              <a:rPr lang="en-US" sz="6000" dirty="0">
                <a:solidFill>
                  <a:schemeClr val="tx2"/>
                </a:solidFill>
                <a:latin typeface="LunchBox-Light" panose="02000506000000020003" pitchFamily="2" charset="0"/>
                <a:ea typeface="Helvetica Neue Thin" panose="020B0403020202020204" pitchFamily="34" charset="0"/>
              </a:rPr>
              <a:t>KENYA KIDS CAN</a:t>
            </a:r>
          </a:p>
          <a:p>
            <a:pPr algn="ctr">
              <a:lnSpc>
                <a:spcPts val="7200"/>
              </a:lnSpc>
            </a:pPr>
            <a:r>
              <a:rPr lang="en-US" sz="36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because of you!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1DF1DCB-55B8-E924-4715-044432F707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7" t="1" r="30476" b="1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EBBB34-F89A-3F5D-C648-2551A1F34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446" y="4076701"/>
            <a:ext cx="1685108" cy="140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57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D2E46F-1089-504F-B261-2A8C7B74D692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A2AC87-E829-2B4D-AD72-046AD3EC0ACB}"/>
              </a:ext>
            </a:extLst>
          </p:cNvPr>
          <p:cNvSpPr txBox="1"/>
          <p:nvPr/>
        </p:nvSpPr>
        <p:spPr>
          <a:xfrm>
            <a:off x="6958600" y="2031793"/>
            <a:ext cx="4370800" cy="3492682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r>
              <a:rPr lang="en-US" sz="40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MEET NATHAN,</a:t>
            </a:r>
            <a:endParaRPr lang="en-US" sz="2800" b="1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seventh grader at</a:t>
            </a:r>
          </a:p>
          <a:p>
            <a:r>
              <a:rPr lang="en-US" sz="2800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Ngeya</a:t>
            </a:r>
            <a:r>
              <a:rPr lang="en-US" sz="28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Comprehensive School.</a:t>
            </a:r>
          </a:p>
          <a:p>
            <a:endParaRPr lang="en-US" sz="2800" b="1" dirty="0">
              <a:solidFill>
                <a:schemeClr val="accent4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4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 has three sisters.</a:t>
            </a:r>
          </a:p>
          <a:p>
            <a:endParaRPr lang="en-US" sz="2400" b="1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4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 favorite subjects are computer class, math, and science.</a:t>
            </a:r>
          </a:p>
          <a:p>
            <a:endParaRPr lang="en-US" sz="2800" b="1" dirty="0">
              <a:solidFill>
                <a:schemeClr val="accent4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4AC2CA-C73C-BE4A-8FDC-505F1C88C8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24" r="9955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86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483C8D8-0DA0-0A4D-B09E-C4A7197A4989}"/>
              </a:ext>
            </a:extLst>
          </p:cNvPr>
          <p:cNvSpPr txBox="1"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6C799B-0CD2-214F-905F-E1854710D660}"/>
              </a:ext>
            </a:extLst>
          </p:cNvPr>
          <p:cNvSpPr txBox="1"/>
          <p:nvPr/>
        </p:nvSpPr>
        <p:spPr>
          <a:xfrm>
            <a:off x="906050" y="1027135"/>
            <a:ext cx="4370800" cy="4935255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endParaRPr lang="en-US" sz="2800" b="1" dirty="0">
              <a:solidFill>
                <a:schemeClr val="accen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Nathan wants to be a mechanical engineer.</a:t>
            </a:r>
          </a:p>
          <a:p>
            <a:endParaRPr lang="en-US" dirty="0">
              <a:solidFill>
                <a:schemeClr val="accent4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en-US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8C3964-659D-7949-AE34-DE2E61276C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91" r="13889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97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descr="felix-ngeya-Profile_captions">
            <a:hlinkClick r:id="" action="ppaction://media"/>
            <a:extLst>
              <a:ext uri="{FF2B5EF4-FFF2-40B4-BE49-F238E27FC236}">
                <a16:creationId xmlns:a16="http://schemas.microsoft.com/office/drawing/2014/main" id="{2E5FCF2E-E1F1-2E44-84D1-5A08A38F62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3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D2E46F-1089-504F-B261-2A8C7B74D692}"/>
              </a:ext>
            </a:extLst>
          </p:cNvPr>
          <p:cNvSpPr txBox="1"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6C799B-0CD2-214F-905F-E1854710D660}"/>
              </a:ext>
            </a:extLst>
          </p:cNvPr>
          <p:cNvSpPr txBox="1"/>
          <p:nvPr/>
        </p:nvSpPr>
        <p:spPr>
          <a:xfrm>
            <a:off x="778477" y="713679"/>
            <a:ext cx="4819134" cy="5542156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Nathan’s school is part of</a:t>
            </a:r>
          </a:p>
          <a:p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Kenya Kids Can’s </a:t>
            </a:r>
            <a:r>
              <a:rPr lang="en-US" sz="28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SCHOOL LUNCH PROGRAM.</a:t>
            </a:r>
          </a:p>
          <a:p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 community wants to see all the children in his school learn and grow. </a:t>
            </a:r>
          </a:p>
          <a:p>
            <a:endParaRPr lang="en-US" sz="2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That’s why they built a kitchen, hired cooks, and find firewood and water needed for cooking every day.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8B942F-9095-5E4B-91BF-19D4C3E479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33" r="20001"/>
          <a:stretch/>
        </p:blipFill>
        <p:spPr>
          <a:xfrm>
            <a:off x="6096001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07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D2E46F-1089-504F-B261-2A8C7B74D692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6C799B-0CD2-214F-905F-E1854710D660}"/>
              </a:ext>
            </a:extLst>
          </p:cNvPr>
          <p:cNvSpPr txBox="1"/>
          <p:nvPr/>
        </p:nvSpPr>
        <p:spPr>
          <a:xfrm>
            <a:off x="7002050" y="1027135"/>
            <a:ext cx="4370800" cy="4935255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one thing his community can’t afford to do is purchase the corn and beans that make up the simple meal of </a:t>
            </a:r>
            <a:r>
              <a:rPr lang="en-US" sz="2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githeri</a:t>
            </a:r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endParaRPr lang="en-US" sz="2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Kenya Kids Can forms</a:t>
            </a:r>
          </a:p>
          <a:p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link between you and Nathan’s community to</a:t>
            </a:r>
          </a:p>
          <a:p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provide food for lunch.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42AD9A-7119-A24B-A4AE-073588A3E2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52" r="15610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72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D2E46F-1089-504F-B261-2A8C7B74D692}"/>
              </a:ext>
            </a:extLst>
          </p:cNvPr>
          <p:cNvSpPr txBox="1"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E18B98-44D2-194F-9D3B-0D7CDEFEEAA7}"/>
              </a:ext>
            </a:extLst>
          </p:cNvPr>
          <p:cNvSpPr txBox="1"/>
          <p:nvPr/>
        </p:nvSpPr>
        <p:spPr>
          <a:xfrm>
            <a:off x="668867" y="1630065"/>
            <a:ext cx="4758266" cy="4055841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r>
              <a:rPr lang="en-US" sz="28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COMPUTER CENTERS</a:t>
            </a:r>
          </a:p>
          <a:p>
            <a:endParaRPr lang="en-US" sz="28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Kenya Kids Can also operates a computer center in Nathan’s school.</a:t>
            </a:r>
          </a:p>
          <a:p>
            <a:endParaRPr lang="en-US" sz="28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Learning how to work on a computer helps Nathan and his classmates prepare for the future.</a:t>
            </a:r>
            <a:endParaRPr lang="en-US" sz="2800" dirty="0">
              <a:solidFill>
                <a:schemeClr val="accent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824BB5-D4AB-A19C-9E8E-6E6A8F9A80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38" r="10476" b="186"/>
          <a:stretch/>
        </p:blipFill>
        <p:spPr>
          <a:xfrm>
            <a:off x="6103350" y="12700"/>
            <a:ext cx="608865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41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D2E46F-1089-504F-B261-2A8C7B74D692}"/>
              </a:ext>
            </a:extLst>
          </p:cNvPr>
          <p:cNvSpPr txBox="1"/>
          <p:nvPr/>
        </p:nvSpPr>
        <p:spPr>
          <a:xfrm>
            <a:off x="6088650" y="0"/>
            <a:ext cx="6096000" cy="6858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E18B98-44D2-194F-9D3B-0D7CDEFEEAA7}"/>
              </a:ext>
            </a:extLst>
          </p:cNvPr>
          <p:cNvSpPr txBox="1"/>
          <p:nvPr/>
        </p:nvSpPr>
        <p:spPr>
          <a:xfrm>
            <a:off x="6841625" y="1734589"/>
            <a:ext cx="4597400" cy="3388822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r>
              <a:rPr lang="en-US" sz="28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BIBLE PROGRAM</a:t>
            </a:r>
          </a:p>
          <a:p>
            <a:endParaRPr lang="en-US" sz="28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Some of our schools also have an after-school bible program, where students learn about God’s love and care for them.</a:t>
            </a:r>
            <a:endParaRPr lang="en-US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507407-E13C-0249-9247-2C6F38BFC0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421" r="14421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831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E86D59-288B-0B46-B44A-7D28127992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A4E16C-930F-EA4E-9912-C3D5FF77FAE9}"/>
              </a:ext>
            </a:extLst>
          </p:cNvPr>
          <p:cNvSpPr txBox="1"/>
          <p:nvPr/>
        </p:nvSpPr>
        <p:spPr>
          <a:xfrm>
            <a:off x="7217229" y="5622461"/>
            <a:ext cx="3576260" cy="400110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KenyaKidsCan.org</a:t>
            </a:r>
            <a:endParaRPr lang="en-US" sz="28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D7B191-BC66-F549-B835-D41B9E4FD3E8}"/>
              </a:ext>
            </a:extLst>
          </p:cNvPr>
          <p:cNvSpPr txBox="1"/>
          <p:nvPr/>
        </p:nvSpPr>
        <p:spPr>
          <a:xfrm>
            <a:off x="1015358" y="3705641"/>
            <a:ext cx="10749864" cy="14815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Kenya Kids Can helps children thrive by partnering with their communities to provide hot lunches, an after-school bible program, and a computer education.</a:t>
            </a:r>
            <a:endParaRPr lang="en-US" sz="2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A0DE32-E397-1CD4-022F-F409E0C7B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70858"/>
            <a:ext cx="7772400" cy="195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558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KKC palette">
      <a:dk1>
        <a:srgbClr val="000000"/>
      </a:dk1>
      <a:lt1>
        <a:srgbClr val="FFFFFF"/>
      </a:lt1>
      <a:dk2>
        <a:srgbClr val="4B4B4B"/>
      </a:dk2>
      <a:lt2>
        <a:srgbClr val="E0E2DE"/>
      </a:lt2>
      <a:accent1>
        <a:srgbClr val="BCFEF0"/>
      </a:accent1>
      <a:accent2>
        <a:srgbClr val="5BCCB3"/>
      </a:accent2>
      <a:accent3>
        <a:srgbClr val="6DB042"/>
      </a:accent3>
      <a:accent4>
        <a:srgbClr val="278E78"/>
      </a:accent4>
      <a:accent5>
        <a:srgbClr val="66CF1D"/>
      </a:accent5>
      <a:accent6>
        <a:srgbClr val="4B4B4B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1609</TotalTime>
  <Words>223</Words>
  <Application>Microsoft Macintosh PowerPoint</Application>
  <PresentationFormat>Widescreen</PresentationFormat>
  <Paragraphs>39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Helvetica Neue</vt:lpstr>
      <vt:lpstr>Helvetica Neue Light</vt:lpstr>
      <vt:lpstr>LunchBox-Light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Dee Barton Nock</dc:creator>
  <cp:lastModifiedBy>Owens, Nicole</cp:lastModifiedBy>
  <cp:revision>83</cp:revision>
  <cp:lastPrinted>2019-05-26T16:39:55Z</cp:lastPrinted>
  <dcterms:created xsi:type="dcterms:W3CDTF">2019-04-11T20:43:38Z</dcterms:created>
  <dcterms:modified xsi:type="dcterms:W3CDTF">2026-05-22T00:55:16Z</dcterms:modified>
</cp:coreProperties>
</file>